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9" r:id="rId4"/>
    <p:sldId id="258" r:id="rId5"/>
    <p:sldId id="261" r:id="rId6"/>
    <p:sldId id="260" r:id="rId7"/>
    <p:sldId id="264" r:id="rId8"/>
    <p:sldId id="263" r:id="rId9"/>
    <p:sldId id="272" r:id="rId10"/>
    <p:sldId id="262" r:id="rId11"/>
    <p:sldId id="271" r:id="rId12"/>
    <p:sldId id="270" r:id="rId13"/>
    <p:sldId id="269" r:id="rId14"/>
    <p:sldId id="268" r:id="rId15"/>
    <p:sldId id="273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 autoAdjust="0"/>
    <p:restoredTop sz="94660"/>
  </p:normalViewPr>
  <p:slideViewPr>
    <p:cSldViewPr snapToGrid="0">
      <p:cViewPr>
        <p:scale>
          <a:sx n="100" d="100"/>
          <a:sy n="100" d="100"/>
        </p:scale>
        <p:origin x="-3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279242-A26C-6D70-F90F-D5D6FFBD4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011EBC-E2C0-AA42-6A64-CF331C88D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CBCC3F6-F26C-E1C4-4170-F89F4479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EF6DFE-48EC-213A-3309-37D2025F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DBCB7FA-4B74-A523-866B-545A06E28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939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67ECAC-C3E2-535C-B0BB-85B1BB4F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6328D07-D821-3B55-5182-0A8079D5C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19F7527-86AA-B1C6-58D6-DE50B7849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AC86B00-9CCD-27A4-3F66-A7DEFC1E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038488-F715-8E83-A5F6-3EC74E15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717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E4C5CC6-27A5-9B9E-9F7B-0B1198B09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7CCFE05-3666-8790-A43D-7742F0127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223628F-85D6-55AC-7320-C454C164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EB04B44-D12C-BB73-9274-D5E380E1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320509B-822C-1FDC-9183-A996505D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774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3A2F82-B468-C85D-BFC0-C70E711E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30971-2EB8-0BA5-DDB8-4504BD28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57322C7-6D5F-3A06-D96C-6B93DFE3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EA93A4F-5958-6CF7-0951-2EDA36E3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DA6FC5-5794-C422-DD94-6C79686E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148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E775C4-104B-7DB8-659E-15CD6F86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A4AF836-42CC-88DA-A459-19EBF2E5A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95BB9CC-688B-59A7-050D-89F48EB1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93CEB7C-FDBE-D695-DBB9-8479B175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F45747-B2FD-DC82-DD4C-34758AE9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983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DD1D95-8151-5135-BBC2-89181E7A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818CD0-25F2-1F58-75E8-D66EC7072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4D4CF9C-175B-6DF5-C855-4034D11F2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FA112E6-4F3C-EDD1-2555-F1D00FE4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F14550C-81DB-40F1-8F06-BDE0D70F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28DBEF3-4450-01AE-4C7F-CF763DC2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665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76A64E-CCDC-0010-DB1F-0563BB9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565CBAA-90F2-E08B-69F9-B313A66FE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9CB619F-C143-CF43-7335-8D1C7E4F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135E58-5EE9-612C-7AFF-8FBB0FFC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783CA24-C546-4A13-D8EE-3983A6650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2EF5B54-F305-999E-B3E1-DE8A8726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D88DF15-6E3A-B872-79FE-E03E6E08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7354323-3CBA-64FD-59C7-1FFCE349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791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1ED269-521B-1855-204A-E05AE890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F6C6015-7CB4-6672-5755-80BCDD9B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A4BD2E8-0C45-FDA7-9B23-1F617DA9B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F178FDC-6CF1-B59F-2A62-034EBB79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1602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E2AAA48-FE47-4C44-E865-273C2BF0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B8DF80B-C6F6-817A-EB75-56E82921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6457F73-F7DE-E554-78A4-1ACC651A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85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9EA103-845D-8BE0-3D17-3B27986F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98DAE7-E17A-006C-CE40-8DA3B6D3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5A1C69-B59B-8F63-E7F4-338F8FBDC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ECE7E5A-9855-2F0A-03DB-8129E3D4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6A00C3-2C44-8715-B463-89927CAF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0D5B7BB-2153-5CC9-AAD2-F7B016E0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847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88BB44-DFF3-80DA-05EB-4AEEF66D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D774CC2-CC1A-0E2A-8EDB-EE764ADA8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0D3BC-772F-A31C-1F06-B30E6428C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C3216F0-769A-8C85-3557-4EF2F13E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D55171A-D760-B55A-BB9A-DA6E6EC1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8088E5-861B-387F-C437-9EC809DD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319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94ED340-3C57-F498-7223-114B7223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FBE4F93-DC44-82AB-BE7D-701DF0CD3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5465E3C-5C8E-2136-7970-01CC5A88A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5280C-D1AB-4FDC-BDD6-3B53CEF24B63}" type="datetimeFigureOut">
              <a:rPr lang="tr-TR" smtClean="0"/>
              <a:t>28.05.2025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282F0BD-A58D-13F3-D5C6-CC504CC35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5EAC24-1F18-BFBE-75CA-D5B54256D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68BAC-3410-4985-831A-D370CD6C81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965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.fixaj.com/stm32-bdk-144-pinli-lehimlenmis-hazir-smps-buzzer-3-buton-usb-type-c" TargetMode="External"/><Relationship Id="rId2" Type="http://schemas.openxmlformats.org/officeDocument/2006/relationships/hyperlink" Target="https://fixaj.com/st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fixajteknik/YouTube_Tutorials/issu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xaj.com/" TargetMode="External"/><Relationship Id="rId2" Type="http://schemas.openxmlformats.org/officeDocument/2006/relationships/hyperlink" Target="mailto:destek@fixaj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hyperlink" Target="https://www.youtube.com/@Fixaj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46A1B83-86C6-5456-FCED-ECB628B3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9" y="2256646"/>
            <a:ext cx="3027781" cy="234470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803334C-E9F2-69AB-660A-A24F40326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952" y="1758954"/>
            <a:ext cx="3936098" cy="334009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DA07A0B-D6A2-3620-8FD2-3D9FA1906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2" y="1714499"/>
            <a:ext cx="4131816" cy="3429000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CCDDAD3A-87AE-753E-F74C-1C4A7458CEA3}"/>
              </a:ext>
            </a:extLst>
          </p:cNvPr>
          <p:cNvSpPr/>
          <p:nvPr/>
        </p:nvSpPr>
        <p:spPr>
          <a:xfrm>
            <a:off x="2185215" y="5462107"/>
            <a:ext cx="7821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err="1"/>
              <a:t>Dream</a:t>
            </a:r>
            <a:r>
              <a:rPr lang="tr-TR" sz="5400" dirty="0"/>
              <a:t>, Design, </a:t>
            </a:r>
            <a:r>
              <a:rPr lang="tr-TR" sz="5400" dirty="0" err="1"/>
              <a:t>and</a:t>
            </a:r>
            <a:r>
              <a:rPr lang="tr-TR" sz="5400" dirty="0"/>
              <a:t> Deliver</a:t>
            </a:r>
            <a:endParaRPr lang="tr-T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70E47C5-4AEA-46CC-9992-E64241A15E7E}"/>
              </a:ext>
            </a:extLst>
          </p:cNvPr>
          <p:cNvSpPr/>
          <p:nvPr/>
        </p:nvSpPr>
        <p:spPr>
          <a:xfrm>
            <a:off x="4303638" y="543518"/>
            <a:ext cx="2734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STM PCB</a:t>
            </a:r>
            <a:endParaRPr lang="tr-T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D36F9E-3B63-F845-6C46-39C5F25BBD85}"/>
              </a:ext>
            </a:extLst>
          </p:cNvPr>
          <p:cNvSpPr txBox="1"/>
          <p:nvPr/>
        </p:nvSpPr>
        <p:spPr>
          <a:xfrm>
            <a:off x="4859528" y="1334739"/>
            <a:ext cx="1622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Mehmet YILDIZ</a:t>
            </a:r>
          </a:p>
          <a:p>
            <a:pPr algn="ctr"/>
            <a:r>
              <a:rPr lang="tr-TR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0632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A1E84-57D4-7C2E-E3BE-11EE8D4A3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70A2714-2EC5-F4FB-6745-2F6B6C9F2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4FF5C46-BA79-DDA2-DE39-3441E6FF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F59BA-C88C-902A-9780-C8109748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A621D9A-4AF6-6370-AE1B-67A4E90DA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6796EEF-713B-5ED4-0F99-E504AF150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3691CE7B-EEAF-B818-DCDE-5D143E961618}"/>
              </a:ext>
            </a:extLst>
          </p:cNvPr>
          <p:cNvCxnSpPr/>
          <p:nvPr/>
        </p:nvCxnSpPr>
        <p:spPr>
          <a:xfrm>
            <a:off x="10020300" y="1612900"/>
            <a:ext cx="16510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D0BF2342-C707-942C-93ED-5891EFFCA0B4}"/>
              </a:ext>
            </a:extLst>
          </p:cNvPr>
          <p:cNvCxnSpPr/>
          <p:nvPr/>
        </p:nvCxnSpPr>
        <p:spPr>
          <a:xfrm flipH="1">
            <a:off x="9906000" y="1485900"/>
            <a:ext cx="1765300" cy="374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02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57F9E-E5AE-F63A-4DBC-76B7E7DF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3C81649-3417-D769-B0D3-0564409C5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A539CB1-923A-F27D-F584-FBBBBB609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E5C8E-6305-4A31-CD7D-B0EC294AD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C5AF664-C036-28E5-86DC-58F584E8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618E0FF-B5D1-B42F-BED8-37E02EBB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14D2-E7E2-FCA9-1CB7-B27840B7D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00207AF-5DBD-D141-B55C-5758BD981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905786A-C988-DA47-5916-72F1D6FDC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1D527DA-EBE3-078B-DD15-246A951B3532}"/>
              </a:ext>
            </a:extLst>
          </p:cNvPr>
          <p:cNvSpPr txBox="1"/>
          <p:nvPr/>
        </p:nvSpPr>
        <p:spPr>
          <a:xfrm>
            <a:off x="2228850" y="1997839"/>
            <a:ext cx="77343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r>
              <a:rPr lang="tr-TR" dirty="0" err="1"/>
              <a:t>Schematics</a:t>
            </a:r>
            <a:r>
              <a:rPr lang="tr-TR" dirty="0"/>
              <a:t>:  </a:t>
            </a:r>
            <a:r>
              <a:rPr lang="tr-TR" dirty="0">
                <a:hlinkClick r:id="rId2"/>
              </a:rPr>
              <a:t>https://fixaj.com/stm/</a:t>
            </a:r>
            <a:endParaRPr lang="tr-TR" dirty="0"/>
          </a:p>
          <a:p>
            <a:endParaRPr lang="tr-TR" dirty="0"/>
          </a:p>
          <a:p>
            <a:r>
              <a:rPr lang="tr-TR" dirty="0"/>
              <a:t>Buy: </a:t>
            </a:r>
            <a:r>
              <a:rPr lang="tr-TR" dirty="0">
                <a:hlinkClick r:id="rId3"/>
              </a:rPr>
              <a:t>https://shop.fixaj.com/stm32-bdk-144-pinli-lehimlenmis-hazir-smps-buzzer-3-buton-usb-type-c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Github</a:t>
            </a:r>
            <a:r>
              <a:rPr lang="tr-TR" dirty="0"/>
              <a:t> </a:t>
            </a:r>
            <a:r>
              <a:rPr lang="tr-TR" dirty="0" err="1"/>
              <a:t>page</a:t>
            </a:r>
            <a:r>
              <a:rPr lang="tr-TR" dirty="0"/>
              <a:t>: </a:t>
            </a:r>
            <a:r>
              <a:rPr lang="tr-TR" dirty="0">
                <a:hlinkClick r:id="rId4"/>
              </a:rPr>
              <a:t>https://github.com/fixajteknik/YouTube_Tutorials/issues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Thanks</a:t>
            </a:r>
            <a:r>
              <a:rPr lang="tr-TR" dirty="0"/>
              <a:t>!</a:t>
            </a:r>
          </a:p>
          <a:p>
            <a:endParaRPr lang="tr-TR" dirty="0"/>
          </a:p>
          <a:p>
            <a:r>
              <a:rPr lang="tr-TR" dirty="0"/>
              <a:t>Mehmet YILDIZ</a:t>
            </a:r>
          </a:p>
          <a:p>
            <a:r>
              <a:rPr lang="tr-TR" dirty="0" err="1"/>
              <a:t>Elk</a:t>
            </a:r>
            <a:r>
              <a:rPr lang="tr-TR" dirty="0"/>
              <a:t> Müh.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740BF05-B927-DA7F-9D9D-B18061C3B437}"/>
              </a:ext>
            </a:extLst>
          </p:cNvPr>
          <p:cNvSpPr txBox="1"/>
          <p:nvPr/>
        </p:nvSpPr>
        <p:spPr>
          <a:xfrm>
            <a:off x="5691081" y="1438275"/>
            <a:ext cx="64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340422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1000D-E7EA-B501-A110-BC723610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98AC103-A30C-154A-833D-7ABD93BD283C}"/>
              </a:ext>
            </a:extLst>
          </p:cNvPr>
          <p:cNvSpPr txBox="1"/>
          <p:nvPr/>
        </p:nvSpPr>
        <p:spPr>
          <a:xfrm>
            <a:off x="1009649" y="1213008"/>
            <a:ext cx="5867401" cy="40626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tr-TR" sz="2400" dirty="0" err="1"/>
              <a:t>Presenter</a:t>
            </a:r>
            <a:r>
              <a:rPr lang="tr-TR" sz="2400" dirty="0"/>
              <a:t>: Mehmet YILDIZ</a:t>
            </a:r>
          </a:p>
          <a:p>
            <a:r>
              <a:rPr lang="tr-TR" sz="2400" dirty="0" err="1"/>
              <a:t>Company</a:t>
            </a:r>
            <a:r>
              <a:rPr lang="tr-TR" sz="2400" dirty="0"/>
              <a:t>: Fixaj</a:t>
            </a:r>
          </a:p>
          <a:p>
            <a:r>
              <a:rPr lang="tr-TR" sz="2400" dirty="0" err="1"/>
              <a:t>Subject</a:t>
            </a:r>
            <a:r>
              <a:rPr lang="tr-TR" sz="2400" dirty="0"/>
              <a:t>: STM Baskı Devre Kartı</a:t>
            </a:r>
          </a:p>
          <a:p>
            <a:r>
              <a:rPr lang="tr-TR" sz="2400" dirty="0"/>
              <a:t>Mail: </a:t>
            </a:r>
            <a:r>
              <a:rPr lang="tr-TR" sz="2400" dirty="0">
                <a:hlinkClick r:id="rId2"/>
              </a:rPr>
              <a:t>destek@fixaj.com</a:t>
            </a:r>
            <a:endParaRPr lang="tr-TR" sz="2400" dirty="0"/>
          </a:p>
          <a:p>
            <a:r>
              <a:rPr lang="tr-TR" sz="2400" dirty="0"/>
              <a:t>Mobil: 544 627 1985</a:t>
            </a:r>
          </a:p>
          <a:p>
            <a:r>
              <a:rPr lang="tr-TR" sz="2400" dirty="0"/>
              <a:t>Web: </a:t>
            </a:r>
            <a:r>
              <a:rPr lang="tr-TR" sz="2400" dirty="0">
                <a:hlinkClick r:id="rId3"/>
              </a:rPr>
              <a:t>https://fixaj.com/</a:t>
            </a:r>
            <a:endParaRPr lang="tr-TR" sz="2400" dirty="0"/>
          </a:p>
          <a:p>
            <a:r>
              <a:rPr lang="tr-TR" sz="2400" dirty="0"/>
              <a:t>Youtube: </a:t>
            </a:r>
            <a:r>
              <a:rPr lang="tr-TR" sz="2400" dirty="0">
                <a:hlinkClick r:id="rId4"/>
              </a:rPr>
              <a:t>https://www.youtube.com/@Fixaj</a:t>
            </a:r>
            <a:endParaRPr lang="tr-TR" sz="2400" dirty="0"/>
          </a:p>
          <a:p>
            <a:r>
              <a:rPr lang="tr-TR" sz="2400" dirty="0" err="1"/>
              <a:t>Linkedin</a:t>
            </a:r>
            <a:r>
              <a:rPr lang="tr-TR" sz="2400" dirty="0"/>
              <a:t>: https://www.linkedin.com/in/mehmet-yildiz-urfa/</a:t>
            </a:r>
          </a:p>
          <a:p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A1994ACC-A35A-C376-AD72-26EFC8BF2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75511BD-D25A-6243-EDC3-D9683C147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44" y="-8858250"/>
            <a:ext cx="885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AFE62-9FC6-0B7E-8182-A94CDA55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2777AC25-B81F-8391-F016-EC8B670EB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421DF89-D12D-D758-06E0-A6799A90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746442C-745B-C86B-16BB-A52C1B1C2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69" y="0"/>
            <a:ext cx="5987537" cy="463673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1A71493-6FBA-2DC4-9FF0-2E009D72A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18923" y="-1110632"/>
            <a:ext cx="8081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0DF8-4F03-6956-E45A-8B34226E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132B7E51-516A-4627-CE12-A7141016E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58B8E3B-4AD2-0245-DB0B-D14B4E882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4FEE10E-2FEB-0F66-5066-9B57CF5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77" y="1076325"/>
            <a:ext cx="5544976" cy="47053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E99A17C-2F6A-273C-E615-0C6F502D3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680" y="-6553199"/>
            <a:ext cx="7592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6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4D82-4BE8-5653-C117-F6271E5EA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8067D3A4-8F71-9EB2-0E8C-569890C22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EC7AE83-77D6-D8D3-033D-455BC9D1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A0F5ED6-0294-88D7-539D-2BBC4D31B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8" y="609601"/>
            <a:ext cx="7592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1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2251-A642-DBF0-40B2-706681D3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BB4D6DEF-4F7B-75C6-6762-492C4CFB5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9D76F4E-9412-21FF-A2D5-ADBFA8ADA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6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D0F76-9B9E-387E-CAD5-7FBFB7EB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D4F5FDB-ED51-72DB-A50D-8B8B8103A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9EE759C-2F4C-7054-A806-667609B6B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9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88E53-A573-4827-AB71-DCE5D0B21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8F6CDFE3-1967-55CA-7FF9-A732CEFC73A3}"/>
              </a:ext>
            </a:extLst>
          </p:cNvPr>
          <p:cNvSpPr/>
          <p:nvPr/>
        </p:nvSpPr>
        <p:spPr>
          <a:xfrm>
            <a:off x="3747924" y="2252960"/>
            <a:ext cx="4696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STM PCB </a:t>
            </a:r>
          </a:p>
          <a:p>
            <a:pPr algn="ctr"/>
            <a:r>
              <a:rPr lang="tr-T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BEST SIDES</a:t>
            </a:r>
          </a:p>
        </p:txBody>
      </p:sp>
    </p:spTree>
    <p:extLst>
      <p:ext uri="{BB962C8B-B14F-4D97-AF65-F5344CB8AC3E}">
        <p14:creationId xmlns:p14="http://schemas.microsoft.com/office/powerpoint/2010/main" val="197968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18A94-8ED7-7736-1685-6F8AB95FE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270D5E5-4F02-F77F-7AA6-875AAD169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44" y="1"/>
            <a:ext cx="1182255" cy="609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F998549-7445-779A-EF02-718FAE4FA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7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119</Words>
  <Application>Microsoft Office PowerPoint</Application>
  <PresentationFormat>Geniş ekran</PresentationFormat>
  <Paragraphs>28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mehmet yıldız</dc:creator>
  <cp:lastModifiedBy>mehmet yıldız</cp:lastModifiedBy>
  <cp:revision>3</cp:revision>
  <dcterms:created xsi:type="dcterms:W3CDTF">2025-05-27T11:54:18Z</dcterms:created>
  <dcterms:modified xsi:type="dcterms:W3CDTF">2025-05-28T06:07:00Z</dcterms:modified>
</cp:coreProperties>
</file>